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60" r:id="rId21"/>
    <p:sldId id="259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-78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1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15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313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9149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439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196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513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806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81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09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901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08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94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60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17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732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94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1A9A2DB-65C4-48F5-8E57-1213E43BC9CB}" type="datetimeFigureOut">
              <a:rPr lang="ru-RU" smtClean="0"/>
              <a:t>16.06.2015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C5EDF8D-029E-4975-8CBD-2BC60C0B9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3082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60" y="562232"/>
            <a:ext cx="8449446" cy="56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3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08" y="310977"/>
            <a:ext cx="8394358" cy="629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8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1" y="378941"/>
            <a:ext cx="7875373" cy="59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5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477795"/>
            <a:ext cx="8899954" cy="593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9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22" y="469557"/>
            <a:ext cx="8909222" cy="59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6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25" y="518983"/>
            <a:ext cx="8501450" cy="566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3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73" y="494271"/>
            <a:ext cx="8471586" cy="564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41" y="469557"/>
            <a:ext cx="7919308" cy="59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7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990" y="364629"/>
            <a:ext cx="8081730" cy="60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4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24" y="388825"/>
            <a:ext cx="8246076" cy="61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7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046" y="461319"/>
            <a:ext cx="8773298" cy="584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1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70" y="568410"/>
            <a:ext cx="8794922" cy="586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0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9" y="289560"/>
            <a:ext cx="4329151" cy="61236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15" y="289560"/>
            <a:ext cx="4330024" cy="612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4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6"/>
          <a:stretch/>
        </p:blipFill>
        <p:spPr>
          <a:xfrm>
            <a:off x="3626125" y="399978"/>
            <a:ext cx="3408697" cy="43609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" b="62000"/>
          <a:stretch/>
        </p:blipFill>
        <p:spPr>
          <a:xfrm>
            <a:off x="3626127" y="4654218"/>
            <a:ext cx="3408697" cy="167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5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8617" r="11116" b="13140"/>
          <a:stretch/>
        </p:blipFill>
        <p:spPr>
          <a:xfrm>
            <a:off x="2349794" y="435935"/>
            <a:ext cx="7447476" cy="563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7" b="7333"/>
          <a:stretch/>
        </p:blipFill>
        <p:spPr>
          <a:xfrm>
            <a:off x="1019112" y="365760"/>
            <a:ext cx="4850256" cy="6035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778"/>
          <a:stretch/>
        </p:blipFill>
        <p:spPr>
          <a:xfrm>
            <a:off x="6261672" y="365760"/>
            <a:ext cx="4850256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2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33" y="533399"/>
            <a:ext cx="3669957" cy="550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2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62" y="642552"/>
            <a:ext cx="8353167" cy="556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0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19" y="383060"/>
            <a:ext cx="8204887" cy="615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5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13" y="255373"/>
            <a:ext cx="8575589" cy="64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75" y="264434"/>
            <a:ext cx="8254314" cy="619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8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61" y="271848"/>
            <a:ext cx="8171935" cy="612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8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43</TotalTime>
  <Words>0</Words>
  <Application>Microsoft Office PowerPoint</Application>
  <PresentationFormat>Произвольный</PresentationFormat>
  <Paragraphs>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Maria Gadalina</dc:creator>
  <cp:lastModifiedBy>user</cp:lastModifiedBy>
  <cp:revision>7</cp:revision>
  <dcterms:created xsi:type="dcterms:W3CDTF">2015-06-15T20:12:31Z</dcterms:created>
  <dcterms:modified xsi:type="dcterms:W3CDTF">2015-06-16T09:01:54Z</dcterms:modified>
</cp:coreProperties>
</file>